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5" r:id="rId6"/>
    <p:sldId id="257" r:id="rId7"/>
    <p:sldId id="258" r:id="rId8"/>
    <p:sldId id="259" r:id="rId9"/>
    <p:sldId id="260" r:id="rId10"/>
    <p:sldId id="262" r:id="rId11"/>
    <p:sldId id="263" r:id="rId12"/>
    <p:sldId id="266" r:id="rId13"/>
    <p:sldId id="26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653027-B1FB-417E-AC6C-10502430D1FA}" v="10" dt="2025-10-23T18:43:04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5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ntal van Schaik" userId="3e3aa94e-00d2-49c6-b88b-1259051758ae" providerId="ADAL" clId="{F9653027-B1FB-417E-AC6C-10502430D1FA}"/>
    <pc:docChg chg="custSel addSld modSld sldOrd">
      <pc:chgData name="Chantal van Schaik" userId="3e3aa94e-00d2-49c6-b88b-1259051758ae" providerId="ADAL" clId="{F9653027-B1FB-417E-AC6C-10502430D1FA}" dt="2025-10-23T18:43:36.507" v="404" actId="1076"/>
      <pc:docMkLst>
        <pc:docMk/>
      </pc:docMkLst>
      <pc:sldChg chg="modSp mod">
        <pc:chgData name="Chantal van Schaik" userId="3e3aa94e-00d2-49c6-b88b-1259051758ae" providerId="ADAL" clId="{F9653027-B1FB-417E-AC6C-10502430D1FA}" dt="2025-10-23T18:21:14.356" v="34" actId="20577"/>
        <pc:sldMkLst>
          <pc:docMk/>
          <pc:sldMk cId="3351439039" sldId="256"/>
        </pc:sldMkLst>
        <pc:spChg chg="mod">
          <ac:chgData name="Chantal van Schaik" userId="3e3aa94e-00d2-49c6-b88b-1259051758ae" providerId="ADAL" clId="{F9653027-B1FB-417E-AC6C-10502430D1FA}" dt="2025-10-23T18:20:43.362" v="12" actId="113"/>
          <ac:spMkLst>
            <pc:docMk/>
            <pc:sldMk cId="3351439039" sldId="256"/>
            <ac:spMk id="2" creationId="{00000000-0000-0000-0000-000000000000}"/>
          </ac:spMkLst>
        </pc:spChg>
        <pc:spChg chg="mod">
          <ac:chgData name="Chantal van Schaik" userId="3e3aa94e-00d2-49c6-b88b-1259051758ae" providerId="ADAL" clId="{F9653027-B1FB-417E-AC6C-10502430D1FA}" dt="2025-10-23T18:21:14.356" v="34" actId="20577"/>
          <ac:spMkLst>
            <pc:docMk/>
            <pc:sldMk cId="3351439039" sldId="256"/>
            <ac:spMk id="3" creationId="{00000000-0000-0000-0000-000000000000}"/>
          </ac:spMkLst>
        </pc:spChg>
      </pc:sldChg>
      <pc:sldChg chg="ord">
        <pc:chgData name="Chantal van Schaik" userId="3e3aa94e-00d2-49c6-b88b-1259051758ae" providerId="ADAL" clId="{F9653027-B1FB-417E-AC6C-10502430D1FA}" dt="2025-10-23T18:36:45.976" v="345"/>
        <pc:sldMkLst>
          <pc:docMk/>
          <pc:sldMk cId="228270943" sldId="264"/>
        </pc:sldMkLst>
      </pc:sldChg>
      <pc:sldChg chg="addSp delSp modSp mod">
        <pc:chgData name="Chantal van Schaik" userId="3e3aa94e-00d2-49c6-b88b-1259051758ae" providerId="ADAL" clId="{F9653027-B1FB-417E-AC6C-10502430D1FA}" dt="2025-10-23T18:43:36.507" v="404" actId="1076"/>
        <pc:sldMkLst>
          <pc:docMk/>
          <pc:sldMk cId="776549578" sldId="265"/>
        </pc:sldMkLst>
        <pc:spChg chg="mod">
          <ac:chgData name="Chantal van Schaik" userId="3e3aa94e-00d2-49c6-b88b-1259051758ae" providerId="ADAL" clId="{F9653027-B1FB-417E-AC6C-10502430D1FA}" dt="2025-10-23T18:39:32.685" v="354" actId="113"/>
          <ac:spMkLst>
            <pc:docMk/>
            <pc:sldMk cId="776549578" sldId="265"/>
            <ac:spMk id="2" creationId="{F5F23B93-5F1E-E1D3-884A-DF768A422F5E}"/>
          </ac:spMkLst>
        </pc:spChg>
        <pc:spChg chg="mod">
          <ac:chgData name="Chantal van Schaik" userId="3e3aa94e-00d2-49c6-b88b-1259051758ae" providerId="ADAL" clId="{F9653027-B1FB-417E-AC6C-10502430D1FA}" dt="2025-10-23T18:43:32.383" v="403" actId="1076"/>
          <ac:spMkLst>
            <pc:docMk/>
            <pc:sldMk cId="776549578" sldId="265"/>
            <ac:spMk id="3" creationId="{1BE1F78E-8DC9-9A0F-0CD1-AA3C955BBEA0}"/>
          </ac:spMkLst>
        </pc:spChg>
        <pc:spChg chg="add mod">
          <ac:chgData name="Chantal van Schaik" userId="3e3aa94e-00d2-49c6-b88b-1259051758ae" providerId="ADAL" clId="{F9653027-B1FB-417E-AC6C-10502430D1FA}" dt="2025-10-23T18:24:10.336" v="117" actId="20577"/>
          <ac:spMkLst>
            <pc:docMk/>
            <pc:sldMk cId="776549578" sldId="265"/>
            <ac:spMk id="5" creationId="{6F839A0E-D076-D8E7-4B1E-92D48835A37D}"/>
          </ac:spMkLst>
        </pc:spChg>
        <pc:spChg chg="add mod">
          <ac:chgData name="Chantal van Schaik" userId="3e3aa94e-00d2-49c6-b88b-1259051758ae" providerId="ADAL" clId="{F9653027-B1FB-417E-AC6C-10502430D1FA}" dt="2025-10-23T18:43:36.507" v="404" actId="1076"/>
          <ac:spMkLst>
            <pc:docMk/>
            <pc:sldMk cId="776549578" sldId="265"/>
            <ac:spMk id="6" creationId="{6933D600-204C-5D86-C70F-42CD734ECED2}"/>
          </ac:spMkLst>
        </pc:spChg>
        <pc:spChg chg="del">
          <ac:chgData name="Chantal van Schaik" userId="3e3aa94e-00d2-49c6-b88b-1259051758ae" providerId="ADAL" clId="{F9653027-B1FB-417E-AC6C-10502430D1FA}" dt="2025-10-23T18:26:49.474" v="144" actId="478"/>
          <ac:spMkLst>
            <pc:docMk/>
            <pc:sldMk cId="776549578" sldId="265"/>
            <ac:spMk id="8" creationId="{E272777E-160F-6169-9317-6C2EAB37A5CF}"/>
          </ac:spMkLst>
        </pc:spChg>
        <pc:picChg chg="del">
          <ac:chgData name="Chantal van Schaik" userId="3e3aa94e-00d2-49c6-b88b-1259051758ae" providerId="ADAL" clId="{F9653027-B1FB-417E-AC6C-10502430D1FA}" dt="2025-10-23T18:26:49.474" v="144" actId="478"/>
          <ac:picMkLst>
            <pc:docMk/>
            <pc:sldMk cId="776549578" sldId="265"/>
            <ac:picMk id="4" creationId="{4EE3E6E7-B50C-D158-02C2-46C31416B08F}"/>
          </ac:picMkLst>
        </pc:picChg>
        <pc:picChg chg="add mod">
          <ac:chgData name="Chantal van Schaik" userId="3e3aa94e-00d2-49c6-b88b-1259051758ae" providerId="ADAL" clId="{F9653027-B1FB-417E-AC6C-10502430D1FA}" dt="2025-10-23T18:38:48.711" v="349" actId="1076"/>
          <ac:picMkLst>
            <pc:docMk/>
            <pc:sldMk cId="776549578" sldId="265"/>
            <ac:picMk id="1026" creationId="{52F728B9-FFA8-048B-005C-5E97AF230E78}"/>
          </ac:picMkLst>
        </pc:picChg>
      </pc:sldChg>
      <pc:sldChg chg="modSp add mod">
        <pc:chgData name="Chantal van Schaik" userId="3e3aa94e-00d2-49c6-b88b-1259051758ae" providerId="ADAL" clId="{F9653027-B1FB-417E-AC6C-10502430D1FA}" dt="2025-10-23T18:35:00.164" v="343" actId="20577"/>
        <pc:sldMkLst>
          <pc:docMk/>
          <pc:sldMk cId="4226648362" sldId="266"/>
        </pc:sldMkLst>
        <pc:spChg chg="mod">
          <ac:chgData name="Chantal van Schaik" userId="3e3aa94e-00d2-49c6-b88b-1259051758ae" providerId="ADAL" clId="{F9653027-B1FB-417E-AC6C-10502430D1FA}" dt="2025-10-23T18:27:21.537" v="154" actId="20577"/>
          <ac:spMkLst>
            <pc:docMk/>
            <pc:sldMk cId="4226648362" sldId="266"/>
            <ac:spMk id="2" creationId="{7E741E6C-F4FD-1376-5F17-B1A12D106C5F}"/>
          </ac:spMkLst>
        </pc:spChg>
        <pc:spChg chg="mod">
          <ac:chgData name="Chantal van Schaik" userId="3e3aa94e-00d2-49c6-b88b-1259051758ae" providerId="ADAL" clId="{F9653027-B1FB-417E-AC6C-10502430D1FA}" dt="2025-10-23T18:35:00.164" v="343" actId="20577"/>
          <ac:spMkLst>
            <pc:docMk/>
            <pc:sldMk cId="4226648362" sldId="266"/>
            <ac:spMk id="4" creationId="{97B1B52F-6491-84D2-C8C1-BB8AF2D3388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23.10.2025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masters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essonup.com/nl/channel/futurenl/lesson/A4uDwpv7zk8J9wkoB" TargetMode="External"/><Relationship Id="rId3" Type="http://schemas.openxmlformats.org/officeDocument/2006/relationships/hyperlink" Target="https://www.lessonup.com/nl/channel/futurenl/lesson/o5yS7QqGG5R2y7ABY" TargetMode="External"/><Relationship Id="rId7" Type="http://schemas.openxmlformats.org/officeDocument/2006/relationships/hyperlink" Target="https://www.lessonup.com/nl/channel/futurenl/lesson/69pEPvmTHRjGZnFNS" TargetMode="External"/><Relationship Id="rId12" Type="http://schemas.openxmlformats.org/officeDocument/2006/relationships/hyperlink" Target="https://www.lessonup.com/nl/lesson/sh5JZrr5zuDRtEcDB" TargetMode="External"/><Relationship Id="rId2" Type="http://schemas.openxmlformats.org/officeDocument/2006/relationships/hyperlink" Target="https://www.lessonup.com/nl/channel/futurenl/lesson/gcpDaXqny8jnwdrK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essonup.com/nl/channel/futurenl/lesson/A2LgQMruvpwLFFQM5" TargetMode="External"/><Relationship Id="rId11" Type="http://schemas.openxmlformats.org/officeDocument/2006/relationships/hyperlink" Target="https://www.lessonup.com/nl/lesson/HL9jLa4h9FeiF5Fuj" TargetMode="External"/><Relationship Id="rId5" Type="http://schemas.openxmlformats.org/officeDocument/2006/relationships/hyperlink" Target="https://www.lessonup.com/nl/channel/futurenl/lesson/pf6XvxNgMaSiYxNgC" TargetMode="External"/><Relationship Id="rId10" Type="http://schemas.openxmlformats.org/officeDocument/2006/relationships/hyperlink" Target="https://www.lessonup.com/nl/lesson/9Kz9wWJecDnFgCZzn" TargetMode="External"/><Relationship Id="rId4" Type="http://schemas.openxmlformats.org/officeDocument/2006/relationships/hyperlink" Target="https://www.lessonup.com/nl/channel/futurenl/lesson/oPxSfJsoc3gMpj6GE" TargetMode="External"/><Relationship Id="rId9" Type="http://schemas.openxmlformats.org/officeDocument/2006/relationships/hyperlink" Target="https://www.lessonup.com/nl/lesson/NyvaeC8AJGmvWyHp8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v.nl/zoeken?educational_stages=po&amp;ages=groep-12%2Cgroep-345&amp;categories=mens-en-maatschappij&amp;sub_categories=mens-en-maatschappij-mediawijsheid" TargetMode="External"/><Relationship Id="rId2" Type="http://schemas.openxmlformats.org/officeDocument/2006/relationships/hyperlink" Target="https://www.youtube.com/watch?v=XHG8Y4leSL0&amp;list=RDXHG8Y4leSL0&amp;start_radio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hooltv.nl/thema/mediawijshei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309666"/>
          </a:xfrm>
        </p:spPr>
        <p:txBody>
          <a:bodyPr>
            <a:normAutofit/>
          </a:bodyPr>
          <a:lstStyle/>
          <a:p>
            <a:r>
              <a:rPr lang="de-DE" sz="6600" b="1" dirty="0">
                <a:cs typeface="Calibri Light"/>
              </a:rPr>
              <a:t>Week van de </a:t>
            </a:r>
            <a:r>
              <a:rPr lang="de-DE" sz="6600" b="1" dirty="0" err="1">
                <a:cs typeface="Calibri Light"/>
              </a:rPr>
              <a:t>Mediawijsheid</a:t>
            </a:r>
            <a:endParaRPr lang="nl-NL" sz="6600" b="1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315031" y="4076802"/>
            <a:ext cx="5561938" cy="15345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de-DE" dirty="0">
                <a:cs typeface="Calibri"/>
              </a:rPr>
              <a:t>7 t/m 14 </a:t>
            </a:r>
            <a:r>
              <a:rPr lang="de-DE" dirty="0" err="1">
                <a:cs typeface="Calibri"/>
              </a:rPr>
              <a:t>november</a:t>
            </a:r>
            <a:r>
              <a:rPr lang="de-DE" dirty="0">
                <a:cs typeface="Calibri"/>
              </a:rPr>
              <a:t> 2025</a:t>
            </a:r>
            <a:endParaRPr lang="de-DE" dirty="0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8084B-081F-A980-1C1E-4CC7DB00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 err="1">
                <a:cs typeface="Calibri Light"/>
              </a:rPr>
              <a:t>Ontspanning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tekst, schermopname, Computerpictogram, software&#10;&#10;Automatisch gegenereerde beschrijving">
            <a:extLst>
              <a:ext uri="{FF2B5EF4-FFF2-40B4-BE49-F238E27FC236}">
                <a16:creationId xmlns:a16="http://schemas.microsoft.com/office/drawing/2014/main" id="{535A9A3C-C02C-EA8F-1444-44E09463F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16" t="16399" r="34923" b="3859"/>
          <a:stretch/>
        </p:blipFill>
        <p:spPr>
          <a:xfrm>
            <a:off x="296917" y="1925201"/>
            <a:ext cx="3480680" cy="4374147"/>
          </a:xfrm>
          <a:prstGeom prst="rect">
            <a:avLst/>
          </a:prstGeom>
        </p:spPr>
      </p:pic>
      <p:pic>
        <p:nvPicPr>
          <p:cNvPr id="5" name="Afbeelding 4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28E139A0-892E-0C9C-86F3-5A550221EB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403" t="15648" r="33719" b="2445"/>
          <a:stretch/>
        </p:blipFill>
        <p:spPr>
          <a:xfrm>
            <a:off x="8232228" y="1898925"/>
            <a:ext cx="3559470" cy="4400405"/>
          </a:xfrm>
          <a:prstGeom prst="rect">
            <a:avLst/>
          </a:prstGeom>
        </p:spPr>
      </p:pic>
      <p:pic>
        <p:nvPicPr>
          <p:cNvPr id="7" name="Afbeelding 6" descr="Afbeelding met tekst, schermopname, diagram, software&#10;&#10;Automatisch gegenereerde beschrijving">
            <a:extLst>
              <a:ext uri="{FF2B5EF4-FFF2-40B4-BE49-F238E27FC236}">
                <a16:creationId xmlns:a16="http://schemas.microsoft.com/office/drawing/2014/main" id="{7F11157F-3E26-8CD0-A63B-DEB01AC0A2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17" t="18919" r="24402" b="6667"/>
          <a:stretch/>
        </p:blipFill>
        <p:spPr>
          <a:xfrm>
            <a:off x="3949262" y="2476994"/>
            <a:ext cx="4294634" cy="304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0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23B93-5F1E-E1D3-884A-DF768A42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 b="1" dirty="0"/>
              <a:t> Week van de Mediawijsheid</a:t>
            </a:r>
            <a:endParaRPr lang="en-US" sz="5600" b="1" i="1" dirty="0">
              <a:cs typeface="Calibri Light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BE1F78E-8DC9-9A0F-0CD1-AA3C955BBEA0}"/>
              </a:ext>
            </a:extLst>
          </p:cNvPr>
          <p:cNvSpPr txBox="1"/>
          <p:nvPr/>
        </p:nvSpPr>
        <p:spPr>
          <a:xfrm>
            <a:off x="1637084" y="521745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Basicly</a:t>
            </a:r>
            <a:r>
              <a:rPr lang="en-US" dirty="0"/>
              <a:t> – Mediawijsheid 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C4D4D644-9353-8810-0EF0-C3DD4DD01B6D}"/>
              </a:ext>
            </a:extLst>
          </p:cNvPr>
          <p:cNvSpPr/>
          <p:nvPr/>
        </p:nvSpPr>
        <p:spPr>
          <a:xfrm>
            <a:off x="1414742" y="4538382"/>
            <a:ext cx="3193676" cy="537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 descr="Scoor alvast punten voor MediaMasters met de Offline-dag">
            <a:extLst>
              <a:ext uri="{FF2B5EF4-FFF2-40B4-BE49-F238E27FC236}">
                <a16:creationId xmlns:a16="http://schemas.microsoft.com/office/drawing/2014/main" id="{389CC2EA-F647-2A0A-F27D-4D4A61479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282" y="2478539"/>
            <a:ext cx="3684493" cy="195694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1A4D88A6-11EE-D97F-1518-7D059306C97C}"/>
              </a:ext>
            </a:extLst>
          </p:cNvPr>
          <p:cNvSpPr txBox="1"/>
          <p:nvPr/>
        </p:nvSpPr>
        <p:spPr>
          <a:xfrm>
            <a:off x="6618194" y="5217459"/>
            <a:ext cx="314661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Home - MediaMasters</a:t>
            </a:r>
            <a:endParaRPr lang="en-US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6F839A0E-D076-D8E7-4B1E-92D48835A37D}"/>
              </a:ext>
            </a:extLst>
          </p:cNvPr>
          <p:cNvSpPr/>
          <p:nvPr/>
        </p:nvSpPr>
        <p:spPr>
          <a:xfrm rot="352457">
            <a:off x="9153523" y="4334200"/>
            <a:ext cx="2537927" cy="1484127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Nu voor groep 5/6, groep 7/8 en (V)SO!</a:t>
            </a:r>
          </a:p>
        </p:txBody>
      </p:sp>
      <p:pic>
        <p:nvPicPr>
          <p:cNvPr id="1026" name="Picture 2" descr="Basicly_logo - Mediawijsheid.nl">
            <a:extLst>
              <a:ext uri="{FF2B5EF4-FFF2-40B4-BE49-F238E27FC236}">
                <a16:creationId xmlns:a16="http://schemas.microsoft.com/office/drawing/2014/main" id="{52F728B9-FFA8-048B-005C-5E97AF23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537" y="2145999"/>
            <a:ext cx="3538086" cy="254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933D600-204C-5D86-C70F-42CD734ECED2}"/>
              </a:ext>
            </a:extLst>
          </p:cNvPr>
          <p:cNvSpPr txBox="1"/>
          <p:nvPr/>
        </p:nvSpPr>
        <p:spPr>
          <a:xfrm>
            <a:off x="1637084" y="5541451"/>
            <a:ext cx="4516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Groep 1 t/m 6: 4 lessen </a:t>
            </a:r>
            <a:br>
              <a:rPr lang="nl-NL" dirty="0"/>
            </a:br>
            <a:r>
              <a:rPr lang="nl-NL" dirty="0"/>
              <a:t>Groep 7/8: 6 lessen </a:t>
            </a:r>
          </a:p>
        </p:txBody>
      </p:sp>
    </p:spTree>
    <p:extLst>
      <p:ext uri="{BB962C8B-B14F-4D97-AF65-F5344CB8AC3E}">
        <p14:creationId xmlns:p14="http://schemas.microsoft.com/office/powerpoint/2010/main" val="77654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23B93-5F1E-E1D3-884A-DF768A42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600"/>
              <a:t>Opening met de school &amp; KlasGram  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teken, overdekt&#10;&#10;Automatisch gegenereerde beschrijving">
            <a:extLst>
              <a:ext uri="{FF2B5EF4-FFF2-40B4-BE49-F238E27FC236}">
                <a16:creationId xmlns:a16="http://schemas.microsoft.com/office/drawing/2014/main" id="{65691EA8-1DE5-938C-CB8D-F8B99E3EA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45150" y="3069789"/>
            <a:ext cx="3600041" cy="2700030"/>
          </a:xfrm>
          <a:prstGeom prst="rect">
            <a:avLst/>
          </a:prstGeom>
        </p:spPr>
      </p:pic>
      <p:pic>
        <p:nvPicPr>
          <p:cNvPr id="6" name="Afbeelding 5" descr="Afbeelding met tekst, teken, wegbebakening, poster&#10;&#10;Automatisch gegenereerde beschrijving">
            <a:extLst>
              <a:ext uri="{FF2B5EF4-FFF2-40B4-BE49-F238E27FC236}">
                <a16:creationId xmlns:a16="http://schemas.microsoft.com/office/drawing/2014/main" id="{3D926796-F551-BDD3-6920-09C68C41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95979" y="3069789"/>
            <a:ext cx="3600041" cy="2700030"/>
          </a:xfrm>
          <a:prstGeom prst="rect">
            <a:avLst/>
          </a:prstGeom>
        </p:spPr>
      </p:pic>
      <p:pic>
        <p:nvPicPr>
          <p:cNvPr id="7" name="Afbeelding 6" descr="Afbeelding met schermopname, Rechthoek, tekst, overdekt&#10;&#10;Automatisch gegenereerde beschrijving">
            <a:extLst>
              <a:ext uri="{FF2B5EF4-FFF2-40B4-BE49-F238E27FC236}">
                <a16:creationId xmlns:a16="http://schemas.microsoft.com/office/drawing/2014/main" id="{921010BB-9427-2975-6B6A-97F5767FA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20" y="2617414"/>
            <a:ext cx="2710142" cy="358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46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B8D5B8B-6BB7-93F1-8407-12889207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Aankleding en boeken 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Afbeelding met tekst, boek, overdekt&#10;&#10;Automatisch gegenereerde beschrijving">
            <a:extLst>
              <a:ext uri="{FF2B5EF4-FFF2-40B4-BE49-F238E27FC236}">
                <a16:creationId xmlns:a16="http://schemas.microsoft.com/office/drawing/2014/main" id="{DD6538E8-4045-AD1E-5CEB-9F1A5DAC6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50" y="2075690"/>
            <a:ext cx="5678363" cy="4264374"/>
          </a:xfrm>
          <a:prstGeom prst="rect">
            <a:avLst/>
          </a:prstGeom>
        </p:spPr>
      </p:pic>
      <p:pic>
        <p:nvPicPr>
          <p:cNvPr id="6" name="Afbeelding 5" descr="Afbeelding met tekst, boek, overdekt, ontwerp&#10;&#10;Automatisch gegenereerde beschrijving">
            <a:extLst>
              <a:ext uri="{FF2B5EF4-FFF2-40B4-BE49-F238E27FC236}">
                <a16:creationId xmlns:a16="http://schemas.microsoft.com/office/drawing/2014/main" id="{217501AE-BE2B-894F-5E1F-BF7B39FFC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202" y="4216014"/>
            <a:ext cx="2832069" cy="2124051"/>
          </a:xfrm>
          <a:prstGeom prst="rect">
            <a:avLst/>
          </a:prstGeom>
        </p:spPr>
      </p:pic>
      <p:pic>
        <p:nvPicPr>
          <p:cNvPr id="4" name="Afbeelding 3" descr="Afbeelding met tekst, poster, teken, overdekt&#10;&#10;Automatisch gegenereerde beschrijving">
            <a:extLst>
              <a:ext uri="{FF2B5EF4-FFF2-40B4-BE49-F238E27FC236}">
                <a16:creationId xmlns:a16="http://schemas.microsoft.com/office/drawing/2014/main" id="{84DAB7AC-16BB-01E9-121D-FCE9910134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42" t="26087" r="12466" b="18840"/>
          <a:stretch/>
        </p:blipFill>
        <p:spPr>
          <a:xfrm rot="5400000">
            <a:off x="8296903" y="3224191"/>
            <a:ext cx="4294061" cy="1998145"/>
          </a:xfrm>
          <a:prstGeom prst="rect">
            <a:avLst/>
          </a:prstGeom>
        </p:spPr>
      </p:pic>
      <p:pic>
        <p:nvPicPr>
          <p:cNvPr id="5" name="Afbeelding 4" descr="Afbeelding met tekst, boek, doos, overdekt&#10;&#10;Automatisch gegenereerde beschrijving">
            <a:extLst>
              <a:ext uri="{FF2B5EF4-FFF2-40B4-BE49-F238E27FC236}">
                <a16:creationId xmlns:a16="http://schemas.microsoft.com/office/drawing/2014/main" id="{C68D7D1F-6774-9E37-74DB-2F489B04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120" y="2075689"/>
            <a:ext cx="2832069" cy="212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8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8FC806-88F4-01D3-AB30-95A90F9B5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/>
              <a:t>Knutsels</a:t>
            </a:r>
            <a:r>
              <a:rPr lang="en-US" sz="5400" dirty="0"/>
              <a:t> &amp; </a:t>
            </a:r>
            <a:r>
              <a:rPr lang="en-US" sz="5400" dirty="0" err="1"/>
              <a:t>kleuren</a:t>
            </a:r>
            <a:r>
              <a:rPr lang="en-US" sz="5400" dirty="0"/>
              <a:t> </a:t>
            </a:r>
            <a:endParaRPr lang="en-US" sz="5400" dirty="0">
              <a:cs typeface="Calibri Light"/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, overdekt, muur, Notitiebord&#10;&#10;Automatisch gegenereerde beschrijving">
            <a:extLst>
              <a:ext uri="{FF2B5EF4-FFF2-40B4-BE49-F238E27FC236}">
                <a16:creationId xmlns:a16="http://schemas.microsoft.com/office/drawing/2014/main" id="{637DF739-A563-6426-1AD3-98C54F022E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t="-529"/>
          <a:stretch/>
        </p:blipFill>
        <p:spPr>
          <a:xfrm rot="10800000">
            <a:off x="1229074" y="2624776"/>
            <a:ext cx="3964388" cy="3603262"/>
          </a:xfrm>
          <a:prstGeom prst="rect">
            <a:avLst/>
          </a:prstGeom>
        </p:spPr>
      </p:pic>
      <p:pic>
        <p:nvPicPr>
          <p:cNvPr id="6" name="Afbeelding 5" descr="Afbeelding met overdekt, muur, Kinderkunst, speelgoed&#10;&#10;Automatisch gegenereerde beschrijving">
            <a:extLst>
              <a:ext uri="{FF2B5EF4-FFF2-40B4-BE49-F238E27FC236}">
                <a16:creationId xmlns:a16="http://schemas.microsoft.com/office/drawing/2014/main" id="{DF02952F-703B-3FA3-66DC-CE0C67371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20888" y="3072912"/>
            <a:ext cx="3609279" cy="2706959"/>
          </a:xfrm>
          <a:prstGeom prst="rect">
            <a:avLst/>
          </a:prstGeom>
        </p:spPr>
      </p:pic>
      <p:pic>
        <p:nvPicPr>
          <p:cNvPr id="4" name="Afbeelding 3" descr="Afbeelding met overdekt, tekenfilm, raam, muur&#10;&#10;Automatisch gegenereerde beschrijving">
            <a:extLst>
              <a:ext uri="{FF2B5EF4-FFF2-40B4-BE49-F238E27FC236}">
                <a16:creationId xmlns:a16="http://schemas.microsoft.com/office/drawing/2014/main" id="{01014D68-E7F3-A7BC-83FA-AEA72C21C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392192" y="3072912"/>
            <a:ext cx="3609279" cy="27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5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8084B-081F-A980-1C1E-4CC7DB00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/>
              <a:t>Coderen, kralenplanken &amp; Beebot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overdekt, raam, meubels, groen&#10;&#10;Automatisch gegenereerde beschrijving">
            <a:extLst>
              <a:ext uri="{FF2B5EF4-FFF2-40B4-BE49-F238E27FC236}">
                <a16:creationId xmlns:a16="http://schemas.microsoft.com/office/drawing/2014/main" id="{29EAB89A-65A5-3850-3123-328F699A3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136784" y="2852412"/>
            <a:ext cx="4199695" cy="3152573"/>
          </a:xfrm>
          <a:prstGeom prst="rect">
            <a:avLst/>
          </a:prstGeom>
        </p:spPr>
      </p:pic>
      <p:pic>
        <p:nvPicPr>
          <p:cNvPr id="4" name="Afbeelding 3" descr="Afbeelding met overdekt, plastic, Babyspeelgoed, speelgoed&#10;&#10;Automatisch gegenereerde beschrijving">
            <a:extLst>
              <a:ext uri="{FF2B5EF4-FFF2-40B4-BE49-F238E27FC236}">
                <a16:creationId xmlns:a16="http://schemas.microsoft.com/office/drawing/2014/main" id="{99B23DBD-A71F-2844-2EFD-8068DC0E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46019" y="2846809"/>
            <a:ext cx="4210901" cy="315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36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8084B-081F-A980-1C1E-4CC7DB00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/>
              <a:t>Spotify &amp; </a:t>
            </a:r>
            <a:r>
              <a:rPr lang="en-US" sz="6100" dirty="0" err="1"/>
              <a:t>BookFlix</a:t>
            </a:r>
            <a:endParaRPr lang="nl-NL" dirty="0" err="1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fbeelding 2" descr="Afbeelding met tekst, Rechthoek, teken, kunst&#10;&#10;Automatisch gegenereerde beschrijving">
            <a:extLst>
              <a:ext uri="{FF2B5EF4-FFF2-40B4-BE49-F238E27FC236}">
                <a16:creationId xmlns:a16="http://schemas.microsoft.com/office/drawing/2014/main" id="{E9450CB4-A082-9BFC-B4A3-64E82615C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366" y="2305205"/>
            <a:ext cx="3137337" cy="4165728"/>
          </a:xfrm>
          <a:prstGeom prst="rect">
            <a:avLst/>
          </a:prstGeom>
        </p:spPr>
      </p:pic>
      <p:pic>
        <p:nvPicPr>
          <p:cNvPr id="6" name="Afbeelding 5" descr="Afbeelding met tekst, muur, overdekt, computer&#10;&#10;Automatisch gegenereerde beschrijving">
            <a:extLst>
              <a:ext uri="{FF2B5EF4-FFF2-40B4-BE49-F238E27FC236}">
                <a16:creationId xmlns:a16="http://schemas.microsoft.com/office/drawing/2014/main" id="{03C31F6D-D47F-97BA-9E4A-46F4630F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297" y="2308112"/>
            <a:ext cx="5502165" cy="41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35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48084B-081F-A980-1C1E-4CC7DB00D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 err="1"/>
              <a:t>DigiDoener</a:t>
            </a:r>
            <a:r>
              <a:rPr lang="en-US" sz="6100" dirty="0"/>
              <a:t> &amp; </a:t>
            </a:r>
            <a:r>
              <a:rPr lang="en-US" sz="6100" dirty="0" err="1"/>
              <a:t>Praatplaten</a:t>
            </a:r>
            <a:endParaRPr lang="nl-NL" dirty="0" err="1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7C85AB4-EE71-00A0-531A-416D9B7E016B}"/>
              </a:ext>
            </a:extLst>
          </p:cNvPr>
          <p:cNvSpPr txBox="1"/>
          <p:nvPr/>
        </p:nvSpPr>
        <p:spPr>
          <a:xfrm>
            <a:off x="633906" y="2217025"/>
            <a:ext cx="10996447" cy="44012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○"/>
            </a:pPr>
            <a:r>
              <a:rPr lang="nl-NL" sz="2000" dirty="0">
                <a:cs typeface="Calibri"/>
              </a:rPr>
              <a:t>Mediawijsheid voor onderbouw:  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2"/>
              </a:rPr>
              <a:t>Digi-doener! | Even bellen! - LessonUp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3"/>
              </a:rPr>
              <a:t>Digi-doener! | Hoe gebruik ik een computer? - LessonUp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4"/>
              </a:rPr>
              <a:t>Digi-doener! | Het internet - LessonUp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5"/>
              </a:rPr>
              <a:t>Digi-doener! | Toetsenborden van de toekomst - LessonUp</a:t>
            </a:r>
            <a:br>
              <a:rPr lang="nl-NL" sz="2000" dirty="0">
                <a:cs typeface="Calibri"/>
              </a:rPr>
            </a:br>
            <a:r>
              <a:rPr lang="nl-NL" sz="2000" u="sng" dirty="0">
                <a:solidFill>
                  <a:srgbClr val="0000FF"/>
                </a:solidFill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Digi-doener! | Het computerrecept - LessonUp</a:t>
            </a:r>
            <a:br>
              <a:rPr lang="nl-NL" sz="2000" u="sng" dirty="0">
                <a:cs typeface="Calibri"/>
              </a:rPr>
            </a:br>
            <a:r>
              <a:rPr lang="nl-NL" sz="2000" u="sng" dirty="0">
                <a:solidFill>
                  <a:srgbClr val="0000FF"/>
                </a:solidFill>
                <a:cs typeface="Calibri"/>
                <a:hlinkClick r:id="rId7"/>
              </a:rPr>
              <a:t>Digi-doener! | Digitale prikkels - LessonUp</a:t>
            </a:r>
            <a:br>
              <a:rPr lang="nl-NL" sz="2000" u="sng" dirty="0">
                <a:cs typeface="Calibri"/>
              </a:rPr>
            </a:br>
            <a:r>
              <a:rPr lang="nl-NL" sz="2000" u="sng" dirty="0">
                <a:solidFill>
                  <a:srgbClr val="0000FF"/>
                </a:solidFill>
                <a:cs typeface="Calibri"/>
                <a:hlinkClick r:id="rId8"/>
              </a:rPr>
              <a:t>Digi-doener! | Ssst, niemand vertellen! - LessonUp</a:t>
            </a:r>
            <a:endParaRPr lang="nl-NL" sz="2000" dirty="0">
              <a:cs typeface="Calibri"/>
            </a:endParaRPr>
          </a:p>
          <a:p>
            <a:pPr marL="285750" indent="-285750">
              <a:buFont typeface="Courier New"/>
              <a:buChar char="○"/>
            </a:pPr>
            <a:r>
              <a:rPr lang="nl-NL" sz="2000" dirty="0">
                <a:cs typeface="Calibri"/>
              </a:rPr>
              <a:t>Mediawijsheid voor bovenbouw: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9"/>
              </a:rPr>
              <a:t>Digi-doener! | Nepnieuws?! - LessonUp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10"/>
              </a:rPr>
              <a:t>Digi-doener! | Brain hacking! - LessonUp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11"/>
              </a:rPr>
              <a:t>Digi-doener! | YouTube reclame - LessonUp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12"/>
              </a:rPr>
              <a:t>Digi-doener! Nationale AI cursus Junior 5 | Later als ik groot ben - LessonUp</a:t>
            </a:r>
            <a:r>
              <a:rPr lang="nl-NL" sz="2000" u="sng" dirty="0">
                <a:solidFill>
                  <a:srgbClr val="0000FF"/>
                </a:solidFill>
                <a:cs typeface="Calibri"/>
                <a:hlinkClick r:id="rId12"/>
              </a:rPr>
              <a:t>Digi-doener! Nationale AI cursus Junior 5 | Later als ik groot ben - LessonUp</a:t>
            </a:r>
            <a:endParaRPr lang="nl-NL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2278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315FFC-DCF6-86C4-123D-EE3A33F63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395BC7D-6411-01AF-D7EC-91F8BB991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E741E6C-F4FD-1376-5F17-B1A12D106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100" dirty="0" err="1"/>
              <a:t>Kijktips</a:t>
            </a:r>
            <a:r>
              <a:rPr lang="en-US" sz="6100" dirty="0"/>
              <a:t>!</a:t>
            </a:r>
            <a:endParaRPr lang="nl-NL" dirty="0" err="1"/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16F633F4-879D-52E0-49E8-DBD1EE113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97B1B52F-6491-84D2-C8C1-BB8AF2D33888}"/>
              </a:ext>
            </a:extLst>
          </p:cNvPr>
          <p:cNvSpPr txBox="1"/>
          <p:nvPr/>
        </p:nvSpPr>
        <p:spPr>
          <a:xfrm>
            <a:off x="633906" y="2217025"/>
            <a:ext cx="10996447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000" dirty="0">
                <a:cs typeface="Calibri"/>
              </a:rPr>
              <a:t>Kinderen voor kinderen: 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  <a:hlinkClick r:id="rId2"/>
              </a:rPr>
              <a:t>Offline</a:t>
            </a:r>
            <a:r>
              <a:rPr lang="nl-NL" sz="2000" dirty="0">
                <a:cs typeface="Calibri"/>
              </a:rPr>
              <a:t> </a:t>
            </a:r>
            <a:br>
              <a:rPr lang="nl-NL" sz="2000" dirty="0">
                <a:cs typeface="Calibri"/>
              </a:rPr>
            </a:b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</a:rPr>
              <a:t>Onderbouw: </a:t>
            </a:r>
            <a:br>
              <a:rPr lang="nl-NL" sz="2000" dirty="0">
                <a:cs typeface="Calibri"/>
              </a:rPr>
            </a:br>
            <a:r>
              <a:rPr lang="nl-NL" sz="2000" dirty="0" err="1">
                <a:cs typeface="Calibri"/>
                <a:hlinkClick r:id="rId3"/>
              </a:rPr>
              <a:t>Schooltv</a:t>
            </a:r>
            <a:r>
              <a:rPr lang="nl-NL" sz="2000" dirty="0">
                <a:cs typeface="Calibri"/>
                <a:hlinkClick r:id="rId3"/>
              </a:rPr>
              <a:t> Mediawijsheid onderbouw </a:t>
            </a:r>
            <a:br>
              <a:rPr lang="nl-NL" sz="2000" dirty="0">
                <a:cs typeface="Calibri"/>
              </a:rPr>
            </a:b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</a:rPr>
              <a:t>Bovenbouw:</a:t>
            </a:r>
            <a:br>
              <a:rPr lang="nl-NL" sz="2000" dirty="0">
                <a:cs typeface="Calibri"/>
              </a:rPr>
            </a:br>
            <a:r>
              <a:rPr lang="nl-NL" sz="2000" dirty="0">
                <a:cs typeface="Calibri"/>
              </a:rPr>
              <a:t>Klokhuis AI serie, Dikke Data show, enz. </a:t>
            </a:r>
            <a:r>
              <a:rPr lang="nl-NL" sz="2000" dirty="0">
                <a:hlinkClick r:id="rId4"/>
              </a:rPr>
              <a:t>Mediawijsheid op </a:t>
            </a:r>
            <a:r>
              <a:rPr lang="nl-NL" sz="2000" dirty="0" err="1">
                <a:hlinkClick r:id="rId4"/>
              </a:rPr>
              <a:t>Schooltv</a:t>
            </a:r>
            <a:r>
              <a:rPr lang="nl-NL" sz="2000" dirty="0">
                <a:hlinkClick r:id="rId4"/>
              </a:rPr>
              <a:t> | </a:t>
            </a:r>
            <a:r>
              <a:rPr lang="nl-NL" sz="2000" dirty="0" err="1">
                <a:hlinkClick r:id="rId4"/>
              </a:rPr>
              <a:t>Schooltv</a:t>
            </a:r>
            <a:endParaRPr lang="nl-NL" sz="2000" dirty="0"/>
          </a:p>
          <a:p>
            <a:endParaRPr lang="nl-NL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66483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F123E8C464ED469E48CD1BA1BB767C" ma:contentTypeVersion="18" ma:contentTypeDescription="Een nieuw document maken." ma:contentTypeScope="" ma:versionID="a5c8c9527ef9c180d35a84ceb1d958da">
  <xsd:schema xmlns:xsd="http://www.w3.org/2001/XMLSchema" xmlns:xs="http://www.w3.org/2001/XMLSchema" xmlns:p="http://schemas.microsoft.com/office/2006/metadata/properties" xmlns:ns3="787fbb0a-bebc-49a5-b6a2-eda3bb6ba53b" xmlns:ns4="8e7fec9e-7b1b-46e6-bed3-9927a76b3a6a" targetNamespace="http://schemas.microsoft.com/office/2006/metadata/properties" ma:root="true" ma:fieldsID="9d0771991f6730b0c8705e8b49939ec3" ns3:_="" ns4:_="">
    <xsd:import namespace="787fbb0a-bebc-49a5-b6a2-eda3bb6ba53b"/>
    <xsd:import namespace="8e7fec9e-7b1b-46e6-bed3-9927a76b3a6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fbb0a-bebc-49a5-b6a2-eda3bb6ba5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7fec9e-7b1b-46e6-bed3-9927a76b3a6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87fbb0a-bebc-49a5-b6a2-eda3bb6ba53b" xsi:nil="true"/>
  </documentManagement>
</p:properties>
</file>

<file path=customXml/itemProps1.xml><?xml version="1.0" encoding="utf-8"?>
<ds:datastoreItem xmlns:ds="http://schemas.openxmlformats.org/officeDocument/2006/customXml" ds:itemID="{6BF2EB3D-2391-4EDC-8DA6-0B333B446F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7fbb0a-bebc-49a5-b6a2-eda3bb6ba53b"/>
    <ds:schemaRef ds:uri="8e7fec9e-7b1b-46e6-bed3-9927a76b3a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2D18B27-229D-4E5C-A697-31149447521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39C384-9398-4C3D-9541-B6D16771E279}">
  <ds:schemaRefs>
    <ds:schemaRef ds:uri="http://schemas.microsoft.com/office/2006/metadata/properties"/>
    <ds:schemaRef ds:uri="787fbb0a-bebc-49a5-b6a2-eda3bb6ba53b"/>
    <ds:schemaRef ds:uri="http://www.w3.org/XML/1998/namespace"/>
    <ds:schemaRef ds:uri="http://schemas.microsoft.com/office/2006/documentManagement/types"/>
    <ds:schemaRef ds:uri="8e7fec9e-7b1b-46e6-bed3-9927a76b3a6a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239</Words>
  <Application>Microsoft Office PowerPoint</Application>
  <PresentationFormat>Breedbeeld</PresentationFormat>
  <Paragraphs>18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Courier New</vt:lpstr>
      <vt:lpstr>Kantoorthema</vt:lpstr>
      <vt:lpstr>Week van de Mediawijsheid</vt:lpstr>
      <vt:lpstr> Week van de Mediawijsheid</vt:lpstr>
      <vt:lpstr>Opening met de school &amp; KlasGram  </vt:lpstr>
      <vt:lpstr>Aankleding en boeken </vt:lpstr>
      <vt:lpstr>Knutsels &amp; kleuren </vt:lpstr>
      <vt:lpstr>Coderen, kralenplanken &amp; Beebot</vt:lpstr>
      <vt:lpstr>Spotify &amp; BookFlix</vt:lpstr>
      <vt:lpstr>DigiDoener &amp; Praatplaten</vt:lpstr>
      <vt:lpstr>Kijktips!</vt:lpstr>
      <vt:lpstr>Ontspanning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Chantal van Schaik</cp:lastModifiedBy>
  <cp:revision>168</cp:revision>
  <dcterms:created xsi:type="dcterms:W3CDTF">2023-09-03T11:52:49Z</dcterms:created>
  <dcterms:modified xsi:type="dcterms:W3CDTF">2025-10-23T18:43:43Z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0x010100F0F123E8C464ED469E48CD1BA1BB767C</vt:lpwstr>
  </property>
</Properties>
</file>